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36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slides/slide41.xml" ContentType="application/vnd.openxmlformats-officedocument.presentationml.slide+xml"/>
  <Override PartName="/ppt/slides/slide40.xml" ContentType="application/vnd.openxmlformats-officedocument.presentationml.slide+xml"/>
  <Override PartName="/ppt/slides/slide39.xml" ContentType="application/vnd.openxmlformats-officedocument.presentationml.slide+xml"/>
  <Override PartName="/ppt/slides/slide38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7.xml" ContentType="application/vnd.openxmlformats-officedocument.presentationml.slide+xml"/>
  <Override PartName="/ppt/slides/slide9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8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openxmlformats.org/officeDocument/2006/relationships/customXml" Target="../customXml/item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0778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341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686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3396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4280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355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800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619882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1001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6013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1463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B94AF-D4A5-4524-A5FE-CDBF3B1034E6}" type="datetimeFigureOut">
              <a:rPr lang="en-GB" smtClean="0"/>
              <a:t>04/05/2023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5F9C9F-20C7-4126-BDD4-022174D8CD0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097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009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642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86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376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472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0379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893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854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838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40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609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893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91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02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343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52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681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6850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602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7122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93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056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19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05264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0156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626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5811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31198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215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1171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982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41736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019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15943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414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965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54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28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56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371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473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49B09B3B097242BF70A8157300A389" ma:contentTypeVersion="16" ma:contentTypeDescription="Umožňuje vytvoriť nový dokument." ma:contentTypeScope="" ma:versionID="f1c6fa02c49a8befe56d1660da77d32c">
  <xsd:schema xmlns:xsd="http://www.w3.org/2001/XMLSchema" xmlns:xs="http://www.w3.org/2001/XMLSchema" xmlns:p="http://schemas.microsoft.com/office/2006/metadata/properties" xmlns:ns2="eeb1975c-315a-47cf-b70b-3dc0345c8284" xmlns:ns3="909ca632-c27e-4414-8188-d85ce7460841" targetNamespace="http://schemas.microsoft.com/office/2006/metadata/properties" ma:root="true" ma:fieldsID="1c4083f3f6bd7122bfa34ad578416746" ns2:_="" ns3:_="">
    <xsd:import namespace="eeb1975c-315a-47cf-b70b-3dc0345c8284"/>
    <xsd:import namespace="909ca632-c27e-4414-8188-d85ce74608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eb1975c-315a-47cf-b70b-3dc0345c82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Značky obrázka" ma:readOnly="false" ma:fieldId="{5cf76f15-5ced-4ddc-b409-7134ff3c332f}" ma:taxonomyMulti="true" ma:sspId="0399cf19-9822-494d-8b1c-ebaed9fb6ee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9ca632-c27e-4414-8188-d85ce746084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43dd8de-f73c-4d56-be3a-f01c1a6d1831}" ma:internalName="TaxCatchAll" ma:showField="CatchAllData" ma:web="909ca632-c27e-4414-8188-d85ce74608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eeb1975c-315a-47cf-b70b-3dc0345c8284">
      <Terms xmlns="http://schemas.microsoft.com/office/infopath/2007/PartnerControls"/>
    </lcf76f155ced4ddcb4097134ff3c332f>
    <TaxCatchAll xmlns="909ca632-c27e-4414-8188-d85ce7460841" xsi:nil="true"/>
  </documentManagement>
</p:properties>
</file>

<file path=customXml/itemProps1.xml><?xml version="1.0" encoding="utf-8"?>
<ds:datastoreItem xmlns:ds="http://schemas.openxmlformats.org/officeDocument/2006/customXml" ds:itemID="{9429E015-D710-4C3C-B483-0BECFBF7A1CC}"/>
</file>

<file path=customXml/itemProps2.xml><?xml version="1.0" encoding="utf-8"?>
<ds:datastoreItem xmlns:ds="http://schemas.openxmlformats.org/officeDocument/2006/customXml" ds:itemID="{DC0D4EC6-4D9C-4FE2-A92D-AF2EA38CE6F8}"/>
</file>

<file path=customXml/itemProps3.xml><?xml version="1.0" encoding="utf-8"?>
<ds:datastoreItem xmlns:ds="http://schemas.openxmlformats.org/officeDocument/2006/customXml" ds:itemID="{E4E02B99-0B3B-4729-BF92-253211979CC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Khaled Elessawi</dc:creator>
  <cp:lastModifiedBy>Khaled Elessawi</cp:lastModifiedBy>
  <cp:revision>1</cp:revision>
  <dcterms:created xsi:type="dcterms:W3CDTF">2023-05-04T06:28:50Z</dcterms:created>
  <dcterms:modified xsi:type="dcterms:W3CDTF">2023-05-04T06:29:25Z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0x0101005049B09B3B097242BF70A8157300A389</vt:lpwstr>
  </property>
</Properties>
</file>